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38"/>
  </p:notesMasterIdLst>
  <p:sldIdLst>
    <p:sldId id="257" r:id="rId5"/>
    <p:sldId id="258" r:id="rId6"/>
    <p:sldId id="290" r:id="rId7"/>
    <p:sldId id="29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2" r:id="rId18"/>
    <p:sldId id="268" r:id="rId19"/>
    <p:sldId id="269" r:id="rId20"/>
    <p:sldId id="270" r:id="rId21"/>
    <p:sldId id="271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03CB7-43BD-4689-AF63-AA839D1DAE0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F521F-A452-4C44-9D04-EA2C2C635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3497A-BA6B-4C4D-99A6-358755837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035D8F-87B1-4C35-A437-7B59B36A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F8D1F0-21A3-42A0-85C2-A11BCA89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C028DB-CB44-4C29-806C-280D1BE6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08D1E-6FB1-47B8-A8A0-E304315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34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C2D40-4D9B-43A4-A4D3-B704EC64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4AF56C-5ED3-417E-AD26-86575BE0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031F2C-8FF8-40BA-86CA-5A57A52A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420D3-101B-48E3-896C-CFFCE1FF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C02A53-5C04-45E6-B7DA-38A55A60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23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491549-7977-4ECC-AA28-79C6E0AE2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6E5ADD-7C8E-4DBC-86E5-C3076DCFC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447364-D40F-41C7-8A83-B7B77CF8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34AF3E-D627-4326-86BA-307E23C8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B5C93-F345-467B-8980-58C5B1F9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3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40C7D-7F16-4766-A67D-118A1116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DBA52F-5E30-46D2-BFCF-85D1F6C95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1DD0D-C8E7-45A1-921D-8DE44409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4694C0-56E0-4CB2-8357-8C9A6211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31158D-1C6E-4C51-9BB9-7F4D47AB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45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2F258-C888-4D9E-960B-78C93428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CEACE-F78E-4022-8D6E-540E40EF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D114E-0F22-41B9-B656-2E08449F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2CA9C2-B9C0-451A-AAC3-B2434DDA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A9B348-3AB2-4043-A6C5-1519DB5B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57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CBCE0-BF91-4F66-8AC5-003A43EB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B197D5-4E49-4ACD-A320-9C9F8571A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62E9AC-1E1C-4215-9D16-E5B8CE36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126243-07C7-4329-BF08-C875BD43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A6E774-2D59-48B1-A208-2FAD2E90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1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86B05-2812-44CF-B6FF-8657844C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91DB9-2B02-425D-A82E-472542C12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41A3D0-70C8-4B03-98C8-218928B6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854DC2-451D-409B-8096-72E1D650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AAC5DD-7031-47FD-A4B7-9412FBD2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5FB446-D05C-4F3A-ACE7-1A612D3D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0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DA1D2-9AE0-4115-8FD3-94B091ED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FCE73C-5F8F-4251-87BE-B3B458B7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BE4C8C-4D68-46EC-82A9-8006FCA98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207D83-45D6-42A8-99D6-11EC55D7B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494C7D-0F20-4E25-BA3C-78C14BDD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13AD74-4108-4C4E-8D35-92CFE25B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3439A38-7FD5-44B7-B35D-DC56118A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2637F21-3F63-414E-9AA0-56976EAC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16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150AA-6A8F-4443-A5E4-C6BD2B6E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D0645A-A138-4D84-9ED9-205F30B9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D9F984-DD28-4BFC-9146-1D3A2EA0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D2493F-BB43-4568-85D5-0E3FCB65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412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6347AA3-C76C-4602-B9AF-E53F9519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F174A5-DB73-40AE-9753-BE4B62AF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A62B6D-F833-4957-8554-01715324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74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F0C0D-B5F5-4FE9-A196-F251259B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5B890A-C124-4DA6-AFBE-BF6F0777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3EFEB6-992A-4103-B2DF-AB9B1E3CB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1B972D-2107-46F2-9D79-773F7064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B05544-DABC-409F-B728-DAF6ACA3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E745B9-BFE2-47BB-96E0-6790E217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90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443CD-12F2-4229-90A7-0B1DEC68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D562E-FB77-4ADE-BD88-532F040CC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C31CE8-748B-4F87-BCBE-2857DAB6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70B9F5-A994-4A68-B03D-040AB2B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0C0093-7251-4FB3-8C2B-0D08D21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08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0362D-833F-40AD-BE3F-9C91DE3C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2F4F84E-4E6F-4F78-BCC1-B6F1C148B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7A36E9-0D98-45C8-A3AA-868085937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4A00DD-336E-40E9-83BE-88BF894D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342755-179A-48C6-8500-85B686FF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156DFA-0C78-4295-9B18-F295595C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23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29B84-085E-420E-BA52-0CBC0620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DD69C6-9A7F-4FDF-9D44-83D19A0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4DAC58-DF06-495B-A393-9B4AC47C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EC2447-D35E-4F6A-B9AC-74750C2E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2ADB4D-7D85-4BDA-AA3F-6085AA4D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66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0A9195-6AE5-42D1-82F1-5A91A923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266F9D-A6FE-482F-A6D0-03F00C3DF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8C4420-AD37-4E8B-91AD-9096BA1E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2A9B53-0549-4094-B76E-B398104A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0EBF1-85B8-429A-A65F-48C6AB30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30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2C50B-EBA0-47F9-9924-7E05C9713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02BA1C-72DD-4D93-9A52-F0FAA98A8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E83B2D-A806-4564-AD9B-358474A1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1FFD16-3A8C-450E-9361-19A1744C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595B6-D860-485B-AA79-2B69A51D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21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253AB-5CA6-43A3-A0C6-BDF0B220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FFEFC-6F2D-41ED-B158-40FC439F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970B6-5C0A-4DB1-B80F-C6993205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B5314-E500-49A5-A6AC-9C0D8FF4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E95B8-8CDF-47D8-8DFC-397160E4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690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B910A-75BC-46A9-AAAE-AF7FCE25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C84FE4-5D10-416B-83EB-2F611F13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794B2-ACD4-42D0-B053-37625163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D53DD1-8417-4DBE-9163-9C4492EA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46461C-E103-4BDF-BD53-A8809C2E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93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B61CA-827C-4C70-8FD5-AF78553F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E3276-8AF7-4CD6-8049-7412DC948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72F552-5CFC-40FD-9F96-212466D2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53C68D-21D1-4ED1-AFD1-59415193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AD7903-1626-455B-84D6-A21F9AFB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677BC1-37D8-4C07-9552-A76AF5BF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308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3D67C-698F-45D4-9395-167857DD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892A09-CB7B-4A21-A14F-8B7DF8201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567A95-2CC1-4281-ABC4-8C0F9195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5C2D0E-9203-4602-B8AA-44BB1AE00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FC4E81-9F17-44E1-8F56-8FC228E56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620061-4064-4252-B783-5F4B4B5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5A601D8-7172-4071-B90E-1A829FF6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6DD435D-D533-480C-993E-46F79D46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13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EB811-0779-4F7D-9209-EFAE954E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63DFA7-F0F6-4B14-AC60-87370EC4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30DCB4-A6C8-4E41-817C-247A3AEB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8CE2D0-C588-462B-962E-99AA8F5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741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B6D39B0-4858-4DCE-B607-EE994270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67A943-BCDB-47A6-9DC5-3E1426F4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93F750-C2C4-4653-9DCA-DA95083F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1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FB522-1012-4FB9-BF1C-BA17E7A2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D5944C-87F8-464D-AB02-958D3741D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BF814D-3140-4C91-A740-CED4E7AA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5A5F3C-E556-4CE8-B91B-A5741A21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4F2830-D9B1-4E0F-A064-2FC66B04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632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94C9F-44DF-4EB0-94EF-9CF7F9EF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1F34D-02E0-49B1-84B9-14B2DC96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94394B-62B2-4C82-9434-B0CDBCCC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095DBF-D357-4C5D-A0E8-DB668018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7351DD-161D-4E65-9E1B-24A88B9E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DF31ED-9ED8-48D0-B3F5-4AAADA39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309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FDB12-D571-4C9C-B2B0-763F97D4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9ED79F-FDC5-437E-B6D9-17BBF4715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CCABAA-4C65-4009-8B49-3CC3B3C73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B395FF-C45D-4FDE-A066-B4302E47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416527-FD0E-49E0-A85E-925E975A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0B085F-C88D-4AD5-BE6F-F1710277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3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E15F6-5CAE-420B-8D9E-3FEAE217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608201-E710-4BCD-960B-BB073F1ED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9FC293-E2EE-4823-B118-AA2B8204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8ED6B1-A76D-42EB-9FE7-90625B32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D72A6-5917-47E9-AD4E-4ABE9DC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94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82C498C-34B2-4D67-B458-FE2EDC1F7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7DD594-B7A8-41AF-9D4E-D74D619BF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C0490A-5D7B-4D19-A345-228A34B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3AE1-4FA6-4B45-8D60-A9312CFA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0E11E-CEC8-4299-AD6B-0180B6FD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821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09A8F-72B0-48E3-88B3-90C11FAE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6BF289-4553-4767-856A-BB4AC0246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B36BE2-C162-4BC2-960B-AD55F769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2F1734-D9CA-4363-B966-EEFFDA43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F0770F-7E74-415A-8720-DF4D7A64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974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99363-3E40-4F05-9F9D-35CB0F42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C552F-4069-4E95-9DA0-4F505AE9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F872FA-0376-4FFB-8A29-DD1DD799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9A9CA2-1CD0-4672-8F70-2CE98633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E0F6F3-85E5-4D05-97D1-7AEE0CA7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89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41412-424D-40B1-8AC9-36B16979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578B8-3B55-4CDF-9E16-6B7025DC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A3DB4D-CF32-44E3-BE57-B4B9FE22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3E18A3-3B5C-4149-976B-34AE3C92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C91DA-D74F-4697-B3E3-9C4784E6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539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F1377-FAB1-4F4F-BB29-3DD9A725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CC44D-E1E1-4FDE-BE88-C9D3E794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EB088C-01B1-4642-815B-ACEFB625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6F1B14-7E4E-4CA0-989C-D1FE611A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71D4CB-B842-4998-96F1-10151446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2F8848-C182-4576-8FA0-67CBAABF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54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9CE1-55D3-48B7-873A-4B520FC1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8AC47F-D81E-4AA8-9D43-63CF98A47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B4EDB2-7D59-443E-BD15-3EF959C89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3E8569-DEFD-45E2-B884-EAD93A967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105EA8-8177-4791-ABFC-C50CF50E2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9B450E-46FE-4D60-A995-D720B71F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4E0D70-50B8-4D2F-9469-5A818EBE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ADE012-7DBB-4A1A-8687-82E2204E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596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22332-77D9-401D-BD15-6D7381A4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C023E7-96A2-4018-B183-7CDC4215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DEEA95-1BB4-4CE5-A95A-FF9449D4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9CCDD6-40AD-4DB8-89E8-41E9E57C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97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F3F38-4DC6-4FA0-A9A1-61779052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82DD18-CA37-443E-A84E-862821D95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2D2F18-F320-445C-8545-A6CE9532A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09CF7C-B38C-40D4-A503-9759CB4D8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E4152B-3038-4E6F-88FA-B29F70AD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FD7438-E8A3-4A06-8E40-8D4DFBAB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519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B184048-B40A-40B0-B063-FB093DC6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9D48F3-52CE-4BE4-9587-47D137A4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648EE0-1910-4C43-A0BF-48B30F7D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228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3DE10-2C64-4604-BBE8-A22281CC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9CEBF7-9D2E-4F58-BC4C-F9C5F7ED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4322E1-BF0E-4D03-AA50-2B244E37D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067E41-198F-4A7E-B443-2487F1C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401CB9-4829-4541-9F44-63AB7EB9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091031-A06F-4099-B597-58FDCA8C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465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81492-CF94-4E5C-ABA1-D1AA15F8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FCBDBF-F849-45EB-BA81-706F2D93F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6314DB-D850-4B92-A1EC-1E2D85BF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64122C-9ACC-4813-B549-E965CFDA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0B7C69-B1FF-42FB-BEFA-EB214C87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59B92F-8E4B-42BC-A720-C6AE63B2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494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95B4-3C48-4234-9EDD-C49C3708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52AB26-B007-422D-976B-26573A823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95C2BF-A91A-4AF7-9271-A5DAC77F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7D02A2-63EB-48F3-BF09-4311BD34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2A847D-FCE8-462E-965C-2765DB65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164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E72426-3E37-4312-9572-F2A236BD6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2223D4-802E-47D7-A8C6-82E1D8CF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2E81F-524C-4A5A-AECC-577746F1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B94964-C1EA-4C72-AF9F-E4F396C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1B533F-3893-4CF3-8F50-F3E10D85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3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A0CF6-F97A-43CE-A185-3E915C7E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C3438B-0946-4A10-8CC1-B12B9A6E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D50518-8244-4344-9667-7608C3005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A8ACB5-3904-4868-9D56-E91AB94BA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E6EE4E-2911-4D67-99E6-C52F3CF4A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3AED19-0EC4-4CB7-AB0F-1DA5E028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901CCF7-048A-4A97-A7D7-EE890EF3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892C70-681B-4733-8546-F660DC99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7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C33C6-64EE-411C-9556-E77A98A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2F15A-7885-4226-9EA4-C91AA548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170EB8-0764-4500-9B10-240CCAE0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DC13F-696A-4236-836A-DFECD6F9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 descr="C:\Users\de Vries\Desktop\Plaatselijk Belang\Logo\logo.jpg">
            <a:extLst>
              <a:ext uri="{FF2B5EF4-FFF2-40B4-BE49-F238E27FC236}">
                <a16:creationId xmlns:a16="http://schemas.microsoft.com/office/drawing/2014/main" id="{3626BC85-D939-483A-B7DC-6CC627A8DB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75920"/>
            <a:ext cx="3320683" cy="972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96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0243F9-4542-4F84-854B-5D287DC7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088C89-FE18-4E64-8D98-DD8EBC58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BAA312-672B-4481-A0D8-25DC74B1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 descr="C:\Users\de Vries\Desktop\Plaatselijk Belang\Logo\logo.jpg">
            <a:extLst>
              <a:ext uri="{FF2B5EF4-FFF2-40B4-BE49-F238E27FC236}">
                <a16:creationId xmlns:a16="http://schemas.microsoft.com/office/drawing/2014/main" id="{5DC0036F-D1E6-4FFF-88CA-192AEFFF6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170" y="303577"/>
            <a:ext cx="3206383" cy="93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8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6417F-6A0B-44AB-8CCA-F5CD3F42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1A38D-BCB3-4BE7-91D2-7FEF7A4B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D5C875-3696-4841-8584-9E4022898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DEB0E6-AF55-4AAA-B00A-8DAB3A34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4F35D7-269F-4642-B07D-BC5D6443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5C55C9-C78B-4D96-ABD1-F0331D72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91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E778-71F3-4D28-8A6F-FCABA675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B05272-0F57-4F6D-8CAD-4E2D232CF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DF45CA-02B1-4986-A5DB-78865AA58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4305E2-5D37-41CD-A40A-6930E59D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B869D9-539C-4460-881C-E2EEC618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B2E4FB-EC59-44DE-9E3C-6A6EFBBC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90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04560F1-CE0D-4195-99D3-A082C211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04C3B0-7ED8-458C-A26F-19F433785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47303F-7ACB-46DF-9B61-3239474A3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9EF4-0D88-4FDC-AF8F-572A925B6872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717FDC-E712-4EB6-A5DD-11A06DCC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0B7433-0A86-4F54-9ED9-628E1AEB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1AE4-43F3-49B1-BADA-7A0E17DF2A2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A59522-E43F-4FFE-B0E6-6CC084EB2F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3922730" cy="14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8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E3D18A-0B9C-458F-ACDE-11E94639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C42DCA-5D22-4279-8FDA-09FC715B8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D44E3F-EEB7-409E-965C-47857F329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4AD1-95CC-4173-85A8-08743FB5529C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A67366-2006-4D7E-9785-9365C9A4D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E01140-8D5A-4BE2-8634-6CBEC35A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BF14-5805-4882-96C1-8F25EE132A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3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0E178B-703E-475C-B56C-0DAF531E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9732E1-63D2-415D-9A03-3A3A7824A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B23AA-D52F-48E3-A876-1FA9A11DF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85F5-9AB0-4BC7-85D8-432D3C6A0407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64AB35-88B0-4FC6-8BB2-48983CD36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81CA56-A174-4C4B-AC33-566163A76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C8B5-720F-4EA5-8F45-8C65C86AEC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4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C9762A-A180-4E04-A2FD-5BA0F8AF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B878CC-AF54-47F3-954F-1C6D0C5E7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6EFCA-F197-46D9-A11E-1C3A912B4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1963-CD1E-4093-B26D-19A12390ED51}" type="datetimeFigureOut">
              <a:rPr lang="nl-NL" smtClean="0"/>
              <a:t>13-6-2020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FD4CFA-01BF-4AF7-A502-A50537AAD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A7567B-6953-408F-B9A6-C75173343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CCC1-C8FD-4A3E-A6D1-2A9F91886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D0C5F2-D2FF-42B1-9F00-CCC94D8F2BCA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INVENTARISATIE WOONWENSEN HOLLANDSCHEVELD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2E1D28-03AC-429B-A088-91C32BEBC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3416292"/>
            <a:ext cx="5455917" cy="20186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de Vries\Desktop\Plaatselijk Belang\Logo\logo.jpg">
            <a:extLst>
              <a:ext uri="{FF2B5EF4-FFF2-40B4-BE49-F238E27FC236}">
                <a16:creationId xmlns:a16="http://schemas.microsoft.com/office/drawing/2014/main" id="{C4D02A3E-E997-4028-8DAF-9B885F8E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45073" y="3627709"/>
            <a:ext cx="5455917" cy="1595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54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EB3B95B-34DD-40F6-BB01-3DF11A0ECA92}"/>
              </a:ext>
            </a:extLst>
          </p:cNvPr>
          <p:cNvSpPr txBox="1"/>
          <p:nvPr/>
        </p:nvSpPr>
        <p:spPr>
          <a:xfrm>
            <a:off x="567159" y="2038202"/>
            <a:ext cx="8727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8. Wat voor type woning zoekt u?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7D2CE01-F5EB-4792-B419-C1513DE48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8" y="2676906"/>
            <a:ext cx="11579280" cy="35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9E06267-2558-4BEA-93F4-B1ECF269D76A}"/>
              </a:ext>
            </a:extLst>
          </p:cNvPr>
          <p:cNvSpPr txBox="1"/>
          <p:nvPr/>
        </p:nvSpPr>
        <p:spPr>
          <a:xfrm>
            <a:off x="833522" y="1750671"/>
            <a:ext cx="612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8.1 Wat voor type woning zoekt u?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3B99E91-735D-48DA-A4A9-50305D092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" r="3118" b="445"/>
          <a:stretch/>
        </p:blipFill>
        <p:spPr>
          <a:xfrm>
            <a:off x="0" y="2266458"/>
            <a:ext cx="11924779" cy="39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CF2A1D-B288-4397-AD3B-80776D266929}"/>
              </a:ext>
            </a:extLst>
          </p:cNvPr>
          <p:cNvSpPr txBox="1"/>
          <p:nvPr/>
        </p:nvSpPr>
        <p:spPr>
          <a:xfrm>
            <a:off x="663678" y="1827697"/>
            <a:ext cx="6562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8.2 Wat voor type woning zoekt u?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4F5D505-D481-49BB-B800-0605B8D4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2258584"/>
            <a:ext cx="11732720" cy="39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8704BE4-52E6-4535-B728-0506E625B55A}"/>
              </a:ext>
            </a:extLst>
          </p:cNvPr>
          <p:cNvSpPr txBox="1"/>
          <p:nvPr/>
        </p:nvSpPr>
        <p:spPr>
          <a:xfrm>
            <a:off x="706057" y="1495748"/>
            <a:ext cx="7917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8.3 Wat voor type woning zoekt u?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4B26D71-FF55-46EE-AC56-C599A9B9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0" y="2107890"/>
            <a:ext cx="11606440" cy="36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45C57C-8487-46CC-B4D7-0FF6578B5B74}"/>
              </a:ext>
            </a:extLst>
          </p:cNvPr>
          <p:cNvSpPr txBox="1"/>
          <p:nvPr/>
        </p:nvSpPr>
        <p:spPr>
          <a:xfrm>
            <a:off x="550852" y="1277931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8.4 Woonwensen versus woningvoorraad en -tekort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CF5DA6-756A-40D1-8486-3AF456DB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44" y="1708818"/>
            <a:ext cx="7798279" cy="48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3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727E5C-2B16-4822-9C66-187FE987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2197379"/>
            <a:ext cx="10905066" cy="4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BC32F34-6F04-4AE7-94B2-8BBB1419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9" y="1905931"/>
            <a:ext cx="10905066" cy="46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6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F513EC9-99B0-4415-8210-AEC97F791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7" y="2171701"/>
            <a:ext cx="11748978" cy="252603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EFC389C-27D2-4001-9E62-385CF85A080C}"/>
              </a:ext>
            </a:extLst>
          </p:cNvPr>
          <p:cNvSpPr txBox="1"/>
          <p:nvPr/>
        </p:nvSpPr>
        <p:spPr>
          <a:xfrm>
            <a:off x="799232" y="1548819"/>
            <a:ext cx="854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11. Wenst u een bestaande woning of een nieuwbouwwoning ?</a:t>
            </a:r>
          </a:p>
          <a:p>
            <a:r>
              <a:rPr lang="nl-NL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65618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EBC3A21-B79D-42CA-91B3-529DC6DE23FD}"/>
              </a:ext>
            </a:extLst>
          </p:cNvPr>
          <p:cNvSpPr txBox="1"/>
          <p:nvPr/>
        </p:nvSpPr>
        <p:spPr>
          <a:xfrm>
            <a:off x="1013345" y="1174644"/>
            <a:ext cx="7778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11. 1 Wenst u een bestaande woning of een nieuwbouwwoning?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73BFB51-B259-4126-88C2-D7C675EB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27" y="1605531"/>
            <a:ext cx="8293946" cy="51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52A77F9-3F1E-4137-AFC0-681D96D2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7" y="2457450"/>
            <a:ext cx="10905066" cy="223553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DF6B47B-67F9-4326-90E3-7A22954093AA}"/>
              </a:ext>
            </a:extLst>
          </p:cNvPr>
          <p:cNvSpPr txBox="1"/>
          <p:nvPr/>
        </p:nvSpPr>
        <p:spPr>
          <a:xfrm>
            <a:off x="792056" y="1860485"/>
            <a:ext cx="10272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11.2 Wenst u een bestaande woning of een nieuwbouwwoning?</a:t>
            </a:r>
          </a:p>
        </p:txBody>
      </p:sp>
    </p:spTree>
    <p:extLst>
      <p:ext uri="{BB962C8B-B14F-4D97-AF65-F5344CB8AC3E}">
        <p14:creationId xmlns:p14="http://schemas.microsoft.com/office/powerpoint/2010/main" val="405683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AF0CC13-D000-4346-8354-44D11E1D1FDD}"/>
              </a:ext>
            </a:extLst>
          </p:cNvPr>
          <p:cNvSpPr txBox="1"/>
          <p:nvPr/>
        </p:nvSpPr>
        <p:spPr>
          <a:xfrm>
            <a:off x="466326" y="1645920"/>
            <a:ext cx="10517904" cy="4463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Vraag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 1: </a:t>
            </a: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Woonplaats</a:t>
            </a: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Terugontvangen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antwoordformulieren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 457 (21%)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van </a:t>
            </a: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inwoners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uit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Hollandscheveld		375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Elim (</a:t>
            </a: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Carstensdijk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)	  	  10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Hoogeveen	    		    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Duiven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		    	    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cs typeface="Arial" panose="020B0604020202020204" pitchFamily="34" charset="0"/>
              </a:rPr>
              <a:t>Anoniem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		  	  68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de Vries\Desktop\Plaatselijk Belang\Logo\logo.jpg">
            <a:extLst>
              <a:ext uri="{FF2B5EF4-FFF2-40B4-BE49-F238E27FC236}">
                <a16:creationId xmlns:a16="http://schemas.microsoft.com/office/drawing/2014/main" id="{40F85410-64D1-469B-978F-DA7336A0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410" y="315007"/>
            <a:ext cx="3385453" cy="99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62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E2C3FFA-8854-4734-A63F-D2CB6E940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2"/>
          <a:stretch/>
        </p:blipFill>
        <p:spPr>
          <a:xfrm>
            <a:off x="643467" y="2196605"/>
            <a:ext cx="10905066" cy="304976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58EF0D-F931-4B04-AFA9-7639B19A085C}"/>
              </a:ext>
            </a:extLst>
          </p:cNvPr>
          <p:cNvSpPr txBox="1"/>
          <p:nvPr/>
        </p:nvSpPr>
        <p:spPr>
          <a:xfrm>
            <a:off x="856816" y="1765718"/>
            <a:ext cx="7535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12.1 Wenst u een huur- of koopwoning?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0C421E2-2BB6-45CB-A0A5-AAEA82B376DB}"/>
              </a:ext>
            </a:extLst>
          </p:cNvPr>
          <p:cNvSpPr txBox="1"/>
          <p:nvPr/>
        </p:nvSpPr>
        <p:spPr>
          <a:xfrm>
            <a:off x="1965960" y="5429250"/>
            <a:ext cx="5840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Tekort huurwoningen: 1</a:t>
            </a:r>
            <a:br>
              <a:rPr lang="nl-NL" dirty="0"/>
            </a:br>
            <a:r>
              <a:rPr lang="nl-NL" dirty="0"/>
              <a:t>Overschot koopwoningen: 1</a:t>
            </a:r>
          </a:p>
          <a:p>
            <a:r>
              <a:rPr lang="nl-NL" dirty="0"/>
              <a:t>Weet niet: 1</a:t>
            </a:r>
          </a:p>
        </p:txBody>
      </p:sp>
    </p:spTree>
    <p:extLst>
      <p:ext uri="{BB962C8B-B14F-4D97-AF65-F5344CB8AC3E}">
        <p14:creationId xmlns:p14="http://schemas.microsoft.com/office/powerpoint/2010/main" val="39780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B8FE18B-26C1-430A-8660-EDB81D55E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2"/>
          <a:stretch/>
        </p:blipFill>
        <p:spPr>
          <a:xfrm>
            <a:off x="470570" y="2035758"/>
            <a:ext cx="10905066" cy="33020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953C0FB-E457-4978-889F-EC49F99D83BF}"/>
              </a:ext>
            </a:extLst>
          </p:cNvPr>
          <p:cNvSpPr txBox="1"/>
          <p:nvPr/>
        </p:nvSpPr>
        <p:spPr>
          <a:xfrm>
            <a:off x="759214" y="1820315"/>
            <a:ext cx="7697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12.2 Wenst u een huur- of koopwoning?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26567ED-E05B-4EED-BEE3-0A07083C144F}"/>
              </a:ext>
            </a:extLst>
          </p:cNvPr>
          <p:cNvSpPr txBox="1"/>
          <p:nvPr/>
        </p:nvSpPr>
        <p:spPr>
          <a:xfrm>
            <a:off x="1977390" y="5486400"/>
            <a:ext cx="6478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Tekort huurwoningen: 8</a:t>
            </a:r>
            <a:br>
              <a:rPr lang="nl-NL" dirty="0"/>
            </a:br>
            <a:r>
              <a:rPr lang="nl-NL" dirty="0"/>
              <a:t>Overschot koopwoningen: 16</a:t>
            </a:r>
          </a:p>
          <a:p>
            <a:r>
              <a:rPr lang="nl-NL" dirty="0"/>
              <a:t>Weet niet: 10</a:t>
            </a:r>
          </a:p>
        </p:txBody>
      </p:sp>
    </p:spTree>
    <p:extLst>
      <p:ext uri="{BB962C8B-B14F-4D97-AF65-F5344CB8AC3E}">
        <p14:creationId xmlns:p14="http://schemas.microsoft.com/office/powerpoint/2010/main" val="421997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9C9C69F-F0AA-4D4C-B4C5-2F5DB42A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5"/>
          <a:stretch/>
        </p:blipFill>
        <p:spPr>
          <a:xfrm>
            <a:off x="643467" y="2232857"/>
            <a:ext cx="10905066" cy="333355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F4B519E-154D-492F-ABF0-13B84C00F977}"/>
              </a:ext>
            </a:extLst>
          </p:cNvPr>
          <p:cNvSpPr txBox="1"/>
          <p:nvPr/>
        </p:nvSpPr>
        <p:spPr>
          <a:xfrm>
            <a:off x="925974" y="1736059"/>
            <a:ext cx="8310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12.3 Wenst u een huur- of koopwoning?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FA5F1C-0AE0-4449-9012-FBF6B1CCD181}"/>
              </a:ext>
            </a:extLst>
          </p:cNvPr>
          <p:cNvSpPr txBox="1"/>
          <p:nvPr/>
        </p:nvSpPr>
        <p:spPr>
          <a:xfrm>
            <a:off x="1211580" y="5657850"/>
            <a:ext cx="756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Tekort huurwoningen: 11</a:t>
            </a:r>
          </a:p>
          <a:p>
            <a:r>
              <a:rPr lang="nl-NL" dirty="0"/>
              <a:t>Overschot koopwoningen: 21</a:t>
            </a:r>
          </a:p>
          <a:p>
            <a:r>
              <a:rPr lang="nl-NL" dirty="0"/>
              <a:t>Weet niet: 8</a:t>
            </a:r>
          </a:p>
        </p:txBody>
      </p:sp>
    </p:spTree>
    <p:extLst>
      <p:ext uri="{BB962C8B-B14F-4D97-AF65-F5344CB8AC3E}">
        <p14:creationId xmlns:p14="http://schemas.microsoft.com/office/powerpoint/2010/main" val="235081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AF3B57-57A9-4EBF-9B31-3CCE2BE5DF86}"/>
              </a:ext>
            </a:extLst>
          </p:cNvPr>
          <p:cNvSpPr txBox="1"/>
          <p:nvPr/>
        </p:nvSpPr>
        <p:spPr>
          <a:xfrm>
            <a:off x="949124" y="1603486"/>
            <a:ext cx="6632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12.4 Wenst u een huur- of koopwoning?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F1C6C0A-BB45-44B9-9B85-28DCD601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" y="2037817"/>
            <a:ext cx="9939528" cy="32166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22B99F0-8491-4FA2-B022-1885A33C3844}"/>
              </a:ext>
            </a:extLst>
          </p:cNvPr>
          <p:cNvSpPr txBox="1"/>
          <p:nvPr/>
        </p:nvSpPr>
        <p:spPr>
          <a:xfrm>
            <a:off x="1666568" y="5254514"/>
            <a:ext cx="527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Tekort huurwoningen: 20</a:t>
            </a:r>
          </a:p>
          <a:p>
            <a:r>
              <a:rPr lang="nl-NL" dirty="0"/>
              <a:t>Overschot koopwoningen: 38</a:t>
            </a:r>
          </a:p>
          <a:p>
            <a:r>
              <a:rPr lang="nl-NL" dirty="0"/>
              <a:t>Weet niet: 19</a:t>
            </a:r>
          </a:p>
        </p:txBody>
      </p:sp>
    </p:spTree>
    <p:extLst>
      <p:ext uri="{BB962C8B-B14F-4D97-AF65-F5344CB8AC3E}">
        <p14:creationId xmlns:p14="http://schemas.microsoft.com/office/powerpoint/2010/main" val="322083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AE6EFC1-F518-47DB-9F12-85EE0E3C0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84161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3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1C05BC1-BCD8-4F44-97A0-44120A72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7" y="1781372"/>
            <a:ext cx="10905066" cy="4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1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D4BAD16-A968-4CE9-9343-C1C9A97C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6" y="1971624"/>
            <a:ext cx="10177307" cy="40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8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E9B1331-F09B-4B47-A485-C20647AEF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87256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A5AC3B4-56FC-4B03-A942-03E761ED0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0" y="1548669"/>
            <a:ext cx="10905066" cy="47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6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4B098A2-C4B0-44F8-ABE4-DF26864D5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7" y="1791779"/>
            <a:ext cx="10905066" cy="45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B8A4D5-BDBC-4201-9341-77DF604C2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7" y="1648376"/>
            <a:ext cx="1090506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0194718-A3A6-40C8-8F63-A1D1C1F5F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89" y="1127627"/>
            <a:ext cx="8822851" cy="57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80BD80A-96DF-4A36-BEDD-7DC457CE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07" y="1286933"/>
            <a:ext cx="92465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1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F68B8D1-9206-447B-8CD6-9DBADE99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39485"/>
            <a:ext cx="10905066" cy="48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5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67D790C-B3BB-46E6-A521-A1AD8BBE3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78093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4F1B74D-6DF2-41B5-BB36-9AA3158A408D}"/>
              </a:ext>
            </a:extLst>
          </p:cNvPr>
          <p:cNvSpPr txBox="1"/>
          <p:nvPr/>
        </p:nvSpPr>
        <p:spPr>
          <a:xfrm>
            <a:off x="1756164" y="1426972"/>
            <a:ext cx="80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2.1. Wat is uw leeftijd?</a:t>
            </a:r>
          </a:p>
          <a:p>
            <a:r>
              <a:rPr lang="nl-NL" dirty="0"/>
              <a:t>68 antwoorden van potentiële belangstellenden voor een </a:t>
            </a:r>
            <a:r>
              <a:rPr lang="nl-NL" dirty="0" err="1"/>
              <a:t>woonhof</a:t>
            </a:r>
            <a:endParaRPr lang="nl-NL" dirty="0"/>
          </a:p>
        </p:txBody>
      </p:sp>
      <p:pic>
        <p:nvPicPr>
          <p:cNvPr id="6" name="Afbeelding 5" descr="Afbeelding met paraplu, klok&#10;&#10;Automatisch gegenereerde beschrijving">
            <a:extLst>
              <a:ext uri="{FF2B5EF4-FFF2-40B4-BE49-F238E27FC236}">
                <a16:creationId xmlns:a16="http://schemas.microsoft.com/office/drawing/2014/main" id="{69520140-034F-42F5-850C-24A9C28E3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/>
          <a:stretch/>
        </p:blipFill>
        <p:spPr>
          <a:xfrm>
            <a:off x="4249857" y="2165636"/>
            <a:ext cx="5189109" cy="43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D6672BCA-7222-428E-8BFB-B0B241048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14379"/>
            <a:ext cx="10905066" cy="4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2EC55D-8942-4FB3-8346-59F81A6B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7" y="1947428"/>
            <a:ext cx="10905066" cy="4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641242A2-B2AD-4FA7-9C3E-94342B47E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710073"/>
            <a:ext cx="10905066" cy="43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8F21C0E-6E50-4454-BDB6-5053F25B8AB6}"/>
              </a:ext>
            </a:extLst>
          </p:cNvPr>
          <p:cNvSpPr txBox="1"/>
          <p:nvPr/>
        </p:nvSpPr>
        <p:spPr>
          <a:xfrm>
            <a:off x="514350" y="1356484"/>
            <a:ext cx="91145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6. Wat voor type woning </a:t>
            </a:r>
            <a:br>
              <a:rPr lang="nl-NL" sz="2200" dirty="0"/>
            </a:br>
            <a:r>
              <a:rPr lang="nl-NL" sz="2200" dirty="0"/>
              <a:t>     is uw woning?</a:t>
            </a:r>
          </a:p>
          <a:p>
            <a:endParaRPr lang="nl-NL" dirty="0"/>
          </a:p>
          <a:p>
            <a:endParaRPr lang="nl-NL" sz="2200" dirty="0"/>
          </a:p>
          <a:p>
            <a:r>
              <a:rPr lang="nl-NL" sz="2200" dirty="0"/>
              <a:t>453 antwoorden</a:t>
            </a:r>
          </a:p>
        </p:txBody>
      </p:sp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B66FDE1-3A1A-4A29-BE5F-6E19FD34B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/>
          <a:stretch/>
        </p:blipFill>
        <p:spPr>
          <a:xfrm>
            <a:off x="4709160" y="1613596"/>
            <a:ext cx="7082176" cy="52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403E3BA-BBF4-4807-BEBE-7FA904BB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4" y="2107272"/>
            <a:ext cx="10905066" cy="42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03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237</Words>
  <Application>Microsoft Office PowerPoint</Application>
  <PresentationFormat>Breedbeeld</PresentationFormat>
  <Paragraphs>40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Kantoorthema</vt:lpstr>
      <vt:lpstr>2_Aangepast ontwerp</vt:lpstr>
      <vt:lpstr>1_Aangepast ontwerp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Alja Kiers</dc:creator>
  <cp:lastModifiedBy>Alja Kiers</cp:lastModifiedBy>
  <cp:revision>31</cp:revision>
  <cp:lastPrinted>2020-06-12T12:57:52Z</cp:lastPrinted>
  <dcterms:created xsi:type="dcterms:W3CDTF">2020-06-11T15:04:56Z</dcterms:created>
  <dcterms:modified xsi:type="dcterms:W3CDTF">2020-06-13T11:29:08Z</dcterms:modified>
</cp:coreProperties>
</file>