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  <p:sldMasterId id="2147483672" r:id="rId3"/>
    <p:sldMasterId id="2147483660" r:id="rId4"/>
  </p:sld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12192000" cy="6858000"/>
  <p:notesSz cx="6889750" cy="1002188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35" autoAdjust="0"/>
  </p:normalViewPr>
  <p:slideViewPr>
    <p:cSldViewPr snapToGrid="0">
      <p:cViewPr varScale="1">
        <p:scale>
          <a:sx n="65" d="100"/>
          <a:sy n="65" d="100"/>
        </p:scale>
        <p:origin x="72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3CA053-53A9-4D74-9372-DF606A88A7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FD5D746-08D5-45FA-BD7B-BDA135E4A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480DCAB-BFFA-4353-90AA-099050F5F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DDCA4-6764-421A-9693-F5470C3537A8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CCAC4C3-E6A7-4DA1-8907-2EFFC3193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41C077F-8185-4305-9EB9-3466DD721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CF089-56AA-429D-A27B-238BA9A748D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5730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339B9D-FEED-4BE5-AAA9-5B1DFE665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74584C2-7235-4210-AC0C-0AB59F9B4B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33AEF8-CCA6-4A24-AC56-BEA3FB839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DDCA4-6764-421A-9693-F5470C3537A8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FADD4ED-4CBB-4B43-985E-8EEF64863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6719182-5B2D-4602-B6D8-13008C086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CF089-56AA-429D-A27B-238BA9A748D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7712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BCEA7E17-7E9A-4C3A-80B4-D37C5B76E7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25687F0-200E-498E-8EAB-6685AA233C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542CE49-C15A-4ABA-BD4E-CE9BA161D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DDCA4-6764-421A-9693-F5470C3537A8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1C84842-DAD7-4397-9D56-2D61FDDCE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0F14424-E28E-4D5F-8BE8-EF4C1C88D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CF089-56AA-429D-A27B-238BA9A748D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4424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B18B46-784A-4930-A6C6-EE9AC22B8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27C2149-87B7-440C-9886-F18F849FA8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DD3BEBA-A6D2-44DF-B11C-004928439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7DD69-767D-4881-BD5E-9A3191237A11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E3F4D57-A113-41C9-BC43-AB3873E65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3A81A3C-703F-4667-A7D0-D639317AA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97733-9CFD-48D6-B673-D005FD3455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88415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BDDC2E-E695-4B4E-AD66-EDF76C8E7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45DEA9-C84D-482C-9CCA-0BC588074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928426F-79AF-4F2E-AC2E-4DA621CEC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7DD69-767D-4881-BD5E-9A3191237A11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3A7684D-68C9-4158-80D2-77C5605F4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878F5F9-4370-4B22-9398-238F20D5B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97733-9CFD-48D6-B673-D005FD3455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52783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56E35A-153D-4259-A399-AFC86EC17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9D9F622-6269-40AC-AA81-0535E3F0FA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0E36C53-9C9A-4DB4-8690-643D6B23F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7DD69-767D-4881-BD5E-9A3191237A11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74C8D89-3B2C-4C04-A172-4B45D8F21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BFF01CA-61FA-41EF-ABF4-C864D49F7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97733-9CFD-48D6-B673-D005FD3455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45598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5AF4A4-F1DE-4017-93C4-F0132726D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8A0EF12-1F17-410B-AB6C-D8E5A88D35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7AD6A3B-7C1D-4778-A5F3-444CA3E07D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6430968-4FA7-464E-A18E-FA81463E1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7DD69-767D-4881-BD5E-9A3191237A11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0CCE990-6D59-4F04-ABDC-880F9F3BB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AF86678-DECA-4AED-8267-EDBB659E3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97733-9CFD-48D6-B673-D005FD3455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29294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4422C1-5737-47B3-A6DB-316D13524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1166C26-1994-4C6A-ACA1-A9FA318162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5E00B7C-A244-4152-AA30-E148A5F5BF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6F583FC-2D04-45BB-8C2B-E9E58F14C7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8EAC526-3B52-4F6B-983C-36A8E7F8DA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A27421F-134F-46F8-A78B-6F05E9CA9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7DD69-767D-4881-BD5E-9A3191237A11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7665B494-3E20-45AE-8FF1-B795FB7BC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FED8866-F7DC-47E8-AA13-1244F6807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97733-9CFD-48D6-B673-D005FD3455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39778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FAA8D8-08FC-4178-80E2-FB55DBF22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53EC9448-37E8-4610-979E-F419C819A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7DD69-767D-4881-BD5E-9A3191237A11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5AD3F58-B6F8-413E-8EFD-4BCB6671D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9656AF3A-288C-4A20-B460-27A8AF44F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97733-9CFD-48D6-B673-D005FD3455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68838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94AFE1DB-69C3-4FCB-8378-C8F447C59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7DD69-767D-4881-BD5E-9A3191237A11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65DAA39-9262-4B76-9E6E-49E6B79C2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28908A8-6F9E-4205-B0F4-0913437E3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97733-9CFD-48D6-B673-D005FD3455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64154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D25398-FDF8-4F5E-A8C8-F35DF4DA2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6EDAC64-8EC6-43B5-8B0F-34AFEF9E64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7AE5E62-28A8-42F2-B4A1-C8D3DB00FD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9898BC9-C5B9-4E85-A4A6-2302792AB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7DD69-767D-4881-BD5E-9A3191237A11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0FF2C48-6E50-4915-A276-C3A27021B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8B3E129-F17F-4127-81FD-876D7293D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97733-9CFD-48D6-B673-D005FD3455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3262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F00FE3-B5BF-4031-9D03-B3925D5BF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1F08DBF-47B9-4992-8502-9A3324CF5A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14E7CD9-C06F-46AF-8BDF-F184D71FF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DDCA4-6764-421A-9693-F5470C3537A8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B96447C-FE2C-4F0E-8FAA-5F63C1474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C2566FA-BA52-4FEE-A487-BD325BC6B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CF089-56AA-429D-A27B-238BA9A748D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02568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E9E15A-62E0-43DC-A971-1219F4D0A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4A071311-5F04-467D-A32D-DCFB2DEE9F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F3C1117-1B5E-4A5D-ABBE-80543112BC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A3F2D35-E3EC-4570-AAD8-9FF735622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7DD69-767D-4881-BD5E-9A3191237A11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74F93B7-5E25-4207-99C3-5BF03F2B2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BECF58D-E505-43CD-B1D7-90051F9CF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97733-9CFD-48D6-B673-D005FD3455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98258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1C5462-88AB-41C8-AC72-2228B5E30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1AA3C36-06D5-4106-9C6D-8123129ACA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E66DF7B-111A-4B8C-8F00-3EF4706AE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7DD69-767D-4881-BD5E-9A3191237A11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700F6BE-BE5E-4B34-980C-D0F78FFFF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75CD462-6B8C-41D0-ACA9-9F6A66B3B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97733-9CFD-48D6-B673-D005FD3455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74343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31883D6C-9281-4647-9A33-531CD7E957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41DB536-DE83-4031-818B-00641C83E8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8A95614-AA7D-40EF-A150-FCA4A3D7D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7DD69-767D-4881-BD5E-9A3191237A11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29B17F2-C9F3-494D-BBF6-8C71FA77C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40974F8-AA4D-4532-9DB6-B93CBAFF3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97733-9CFD-48D6-B673-D005FD3455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80207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788C84-E3CA-45AC-820E-2FE5F1FA4C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25AABEA-6E2D-4B6E-B039-1CE084786D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0DADF78-76AC-4535-97CD-F763CEFA3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DFBF-ED16-4593-AE20-B1411AD936D0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7264A4B-AF18-47EF-A320-9557B975E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783E3CB-0C37-41EE-82B0-F217A5459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9860-F9DC-495E-98CA-76B33A11F6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62756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FCD8EC-E77B-45B9-9DF3-2FAB9346B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D05614C-3FEF-4DCD-A8AB-CF93E8944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56A37E9-D043-402C-B9F9-0DD994EDF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DFBF-ED16-4593-AE20-B1411AD936D0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7C342C2-1EA8-4582-BAE1-5EAABDDDE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B8BD863-957C-4426-9922-E8686578C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9860-F9DC-495E-98CA-76B33A11F6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5137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696FEB-4382-4094-82FC-FEE75FFB1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8A347E7-5BB8-444B-A6BB-800F64802B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9494C2D-2CCD-417E-8CC3-D6CCEF2BE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DFBF-ED16-4593-AE20-B1411AD936D0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3B1AF6D-09C7-4E0C-9BED-B8D11DD6B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65EC713-566C-42F3-938F-1C0C73F81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9860-F9DC-495E-98CA-76B33A11F6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0401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8DA16C-FF00-414D-AE5C-32ECEA188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4F4BDF6-0F70-4E54-8396-EFFFF2ED6A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17513F9-412A-4920-BB5B-C0415A2C82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DC4F062-DE90-4334-87B2-748BE9DB7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DFBF-ED16-4593-AE20-B1411AD936D0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AD5DFC8-FF61-4D9D-BFBC-9B347E676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81AE45D-8275-4AAD-9E88-83862C66E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9860-F9DC-495E-98CA-76B33A11F6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42450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C69AFE-E8AE-4BAD-ACF3-C27933175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89E9F5A-C7B4-4A6C-9595-812F7B0D8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52AA6DD-E68C-40EA-B05A-60D0EDC8D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1CC2F62-8B2D-4E77-B6CB-1CB36E7F04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7B231E8-9C39-428F-8B9E-A7C59141C0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554281E-0D0B-44FE-9519-57E43AE48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DFBF-ED16-4593-AE20-B1411AD936D0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E887BA8-7CD3-4AC9-9164-E5A9E322C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1626261-F833-466B-BB5F-5C3CA9686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9860-F9DC-495E-98CA-76B33A11F6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47260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A7796D-A5C9-42AD-9EDA-8CE2F9D28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5A932D8C-F5DE-477D-9BBD-47BBA21CB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DFBF-ED16-4593-AE20-B1411AD936D0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8D9A983-EB1E-4773-BD3F-8DF072712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D95A60E-4A69-4FD6-A6DC-1A09999CF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9860-F9DC-495E-98CA-76B33A11F6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84116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9CF49BC0-52BC-40AB-B1BA-AB65F3A7B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DFBF-ED16-4593-AE20-B1411AD936D0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492AF74-DB01-44F6-94B9-98129F0E9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EB6FBA8-AC4D-4274-9449-8021AED52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9860-F9DC-495E-98CA-76B33A11F6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8926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303545-0768-4D33-A2BF-D2C2436E1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EF4E6E2-E068-434D-A0C3-578069CFD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8010A26-0278-4229-AF67-33A3646B7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DDCA4-6764-421A-9693-F5470C3537A8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321D6B1-8ECC-471A-802B-194902320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B08AE75-B496-413D-9075-6E7A0615A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CF089-56AA-429D-A27B-238BA9A748D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540383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E4B30D-B5EB-437D-86C7-34F71F8DA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06B1C4B-54D0-4ACC-B504-65D17E479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7A615B3-B083-4743-872C-1EABDB4A9A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C3A542A-FCDB-48B4-9F3A-BE529F9B6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DFBF-ED16-4593-AE20-B1411AD936D0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9963245-E236-458A-AAE4-66E3C623B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3B52CCD-000F-4401-8ECF-0D81EEFC5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9860-F9DC-495E-98CA-76B33A11F6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56662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890603-7FF9-4EE8-BF84-F8A79CA0F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E933385-8C61-413B-8145-55537118F3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0B8F5DB-CA9D-47A7-AE52-87A672B222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05407E2-0606-4E17-A4F1-C889BC352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DFBF-ED16-4593-AE20-B1411AD936D0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2FF97CD-1462-416E-90BD-2300C7445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D7EAA94-0D24-4BE9-A85E-BEE011766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9860-F9DC-495E-98CA-76B33A11F6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533621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A7F97C-6384-4BEC-98F6-B7C886F91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77A16F7-2509-4E94-8B41-DD05A8EE4C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5235A13-A590-45EE-A7A9-86FABC39B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DFBF-ED16-4593-AE20-B1411AD936D0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F0AD3AC-1CCE-439C-BFAD-9238519C8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C3CF855-048C-4ABF-8434-482CBD102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9860-F9DC-495E-98CA-76B33A11F6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09197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C150595-8849-4069-8687-1243EE685E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BD76F53-5ED7-4637-B05C-B3324C3227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DADC680-776C-454E-ACF0-9B5C49291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DFBF-ED16-4593-AE20-B1411AD936D0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9EB9ECF-BF22-434A-A3B5-7B4FF230E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B01D134-86BA-42D9-ABA4-E1720B290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9860-F9DC-495E-98CA-76B33A11F6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203548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591CAA-3486-42EA-B3C0-90B0608E2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F026791-7D54-4AC9-9F2C-BE1841ECBA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3F5C194-7CA0-416A-A3E2-1BE9C4CA9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B82A5-76F4-4190-B37A-E34007833651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756EF5E-70C2-4F58-8FB8-F1ACAA6BB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5F5DF40-8289-47AB-AD4C-A23EDD6A9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E8E3-9A9A-4A5B-AAA0-3481D50F58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04579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41E132-9DC1-4523-97CA-14874352B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115C45F-33AF-4231-A9A8-459A4FCD5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AD3975E-D273-4081-834B-7289EF84D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B82A5-76F4-4190-B37A-E34007833651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C7048C4-6454-45ED-9E15-C112BE4F2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9A21B7D-E85C-4AC5-9D6C-A130675A7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E8E3-9A9A-4A5B-AAA0-3481D50F58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368000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279C2D-37B0-4428-86AD-40C937F70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BE015E3-3AB5-4260-ACC3-EC9CB4D6D1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9E594D9-D0C7-4E9D-9A63-19CDDA1C8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B82A5-76F4-4190-B37A-E34007833651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7B38900-46CA-4F1F-9542-59FCE43AF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84A6F51-A48A-4125-ACDB-349CD0D6A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E8E3-9A9A-4A5B-AAA0-3481D50F58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723522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E513B9-A405-4534-8F33-2BF977872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E386E98-0A6E-4DAD-8BE7-15144021C3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E05E0FA-AEEE-4606-8509-A97A490CEE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6450AC5-E3B2-40B0-A6FF-44C6AA1EE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B82A5-76F4-4190-B37A-E34007833651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B74E8D0-2F2E-4E53-AA63-E21B3285F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04A1C48-8D79-4AF4-8D28-BB28EDA40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E8E3-9A9A-4A5B-AAA0-3481D50F58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024031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5167C9-7DB8-4CE8-9538-DF12B9CC7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205D3E2-20CF-460A-A495-878206D122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BCD98CD-29C7-45B6-B498-4B0A9EB26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E65F0F4-8F44-4810-A913-BA2266C2BC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AFACFFC-A722-4C98-B64E-51466CB6B7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F57F4EC-0C39-406A-BE8C-AC1FC7692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B82A5-76F4-4190-B37A-E34007833651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26D9362-0F3B-4DCA-85E6-1DC31E0BB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D77C1F4-B0A9-492C-854C-E2525F9AB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E8E3-9A9A-4A5B-AAA0-3481D50F58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721305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EB9F67-8647-4ED0-96DC-2EBDDED2F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509E7950-6D93-45B6-A5AB-A10F97FE8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B82A5-76F4-4190-B37A-E34007833651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F4E7E56-FE9D-4B0B-8581-76FD6484D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1F7C66C-D27C-41FC-8A9B-EF7D460F0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E8E3-9A9A-4A5B-AAA0-3481D50F58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8808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426D6A-4405-4D18-9AA8-2402ABA3C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DCC64FF-7F79-4101-A064-0FCF841157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9159A14-0A64-4ABF-9721-E4B2DAB68C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3F30230-6A31-41A9-8784-EECF80B5A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DDCA4-6764-421A-9693-F5470C3537A8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C060E97-476B-4DBD-803F-5ED4ED352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01EF038-2EBE-4A88-BAF7-67FFCC5B9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CF089-56AA-429D-A27B-238BA9A748D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78141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47AC883F-2D1D-4FE7-A30E-8BEC89782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B82A5-76F4-4190-B37A-E34007833651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91B5002A-9AAB-4156-960E-8FCA22FE0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602DA00-329D-457A-81B2-4B435C530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E8E3-9A9A-4A5B-AAA0-3481D50F58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11743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6E3621-481C-4834-B996-63629765C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2A46FCF-7F25-47B8-B198-349F57CB76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A9811AA-6482-4915-A04B-B462AF0FA8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F53683F-FB24-4217-BAB9-43F20C9E3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B82A5-76F4-4190-B37A-E34007833651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255D147-405E-4146-BC92-719CF3B49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B79064F-7C83-4613-911D-FF70B313A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E8E3-9A9A-4A5B-AAA0-3481D50F58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587418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D39856-E985-4BF1-9CB2-9DD377E37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24E67AB-F853-495A-8B4D-93B133A2DC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17630E7-2506-4DE1-9876-14CB25406B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1B1622C-9C4E-45F8-9F5F-9E089DEB3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B82A5-76F4-4190-B37A-E34007833651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B600DA1-46B6-44C8-965F-0049000CB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46D3D09-9B76-456A-A107-5F0AF42B5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E8E3-9A9A-4A5B-AAA0-3481D50F58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035549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1A05FB-4D0C-43E4-B1A1-860A6C18C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D2D0664-0D2E-4071-9629-EEA9D9BE33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50E37B6-C45B-454B-9492-791374E98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B82A5-76F4-4190-B37A-E34007833651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5571933-5D62-46C6-9E63-1F1D3EF5F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CFFFEBF-3894-4285-A543-6D44753AF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E8E3-9A9A-4A5B-AAA0-3481D50F58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370882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9DA8791-C4D6-4431-AC22-E41BAC6650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0DC2CE3-9507-47F3-8D72-4812414647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C1F7D24-3D10-401E-903C-B2927CC26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B82A5-76F4-4190-B37A-E34007833651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361E8C3-C7B5-47F5-BEB6-C5755C3A9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8E1C2D5-5050-4FF1-B111-CF1313563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E8E3-9A9A-4A5B-AAA0-3481D50F58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5419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B20F9F-4486-4AC2-B9B0-7EB885D86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F113F4D-6BD6-4107-8BBC-7C1AD45B59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8C8E829-1045-4C1C-8F1E-C9802EBF3D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CF756EC-38B4-4D4B-9E2A-C4FA2A17D0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2BF8BCB-F4B2-4960-A0AD-818B290280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44FEF0A1-165F-4EEF-B2A7-BCFB21C56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DDCA4-6764-421A-9693-F5470C3537A8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B928626-006F-4889-A0B1-B0FE00F0C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F2DEE40A-8699-4310-AD59-5D1ACE688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CF089-56AA-429D-A27B-238BA9A748D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6861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4BBCC1-C09A-478B-BF10-DB71E5F27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0BD6A32-7D33-49B6-8E1E-28345FF3B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DDCA4-6764-421A-9693-F5470C3537A8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3BC8D4F-890D-4F51-A748-053E7046D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875C9F3-0709-4DF0-AB4C-7210BF9E6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CF089-56AA-429D-A27B-238BA9A748D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CFE1F7C5-D174-4A41-A6FF-E83603A1D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DDCA4-6764-421A-9693-F5470C3537A8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A95DBD1-C82D-4D02-BD02-C0352CF5F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5F9BEBA-96E2-4ECC-89D3-5218C9C8E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CF089-56AA-429D-A27B-238BA9A748D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9256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308E9E-4D23-42CE-AF0E-6A2AEF385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26A1F93-4BA3-4838-9236-276AAE4E87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C831E9C-A7CF-4C12-B8F4-BD20D2EA07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1077288-07EC-474D-B08A-F6C710CF8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DDCA4-6764-421A-9693-F5470C3537A8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E627737-8EA4-4223-A0E7-7AD4FC175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A835800-B907-4A41-B81C-DB331102B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CF089-56AA-429D-A27B-238BA9A748D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5518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35196-9F12-430C-B4A5-474DF7D5B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CC2996AE-EBC6-4029-A0F1-2709CFD903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6728080-9BC5-4BE8-9149-BC2A68A8B7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E6C2B32-8C9D-43CA-8FE2-ED0D2EAA8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DDCA4-6764-421A-9693-F5470C3537A8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F36F2A8-6341-4C23-92C1-A7282DDC4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AFFE020-F2BE-4FD8-8C41-DCE289F2A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CF089-56AA-429D-A27B-238BA9A748D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1921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1B7E7660-58A7-48DA-B82C-C7053E1FF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A01F17A-EA66-4649-8781-F4FF9D4938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4E55CE3-ACE0-4E65-BB88-8A08524892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DDCA4-6764-421A-9693-F5470C3537A8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2D1BD2D-EDAC-4ED1-B473-9AF3F1EB47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501CCF0-A1FA-4C1D-9F31-E9F90CB5A0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F089-56AA-429D-A27B-238BA9A748D1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3" descr="C:\Users\de Vries\Desktop\Plaatselijk Belang\Logo\logo.jpg">
            <a:extLst>
              <a:ext uri="{FF2B5EF4-FFF2-40B4-BE49-F238E27FC236}">
                <a16:creationId xmlns:a16="http://schemas.microsoft.com/office/drawing/2014/main" id="{D44483FF-6F94-4E1A-BAFE-3A030440B00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854013" y="572230"/>
            <a:ext cx="2934963" cy="859565"/>
          </a:xfrm>
          <a:prstGeom prst="rect">
            <a:avLst/>
          </a:prstGeom>
          <a:noFill/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2515FEA3-C035-48A9-B000-E7F41144EE2B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57788"/>
            <a:ext cx="3493681" cy="128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30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47983836-48AD-4CC3-9CA9-AE106AD34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1823654-F0D6-45A4-B1F6-838B3CB422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EF440F5-7F3D-47B5-8E76-B8F26C2AA5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7DD69-767D-4881-BD5E-9A3191237A11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7901997-17DB-4951-84AB-6065263A82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6DE1E71-57A2-474B-B78A-25DD1DA0E6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97733-9CFD-48D6-B673-D005FD3455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1682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16C31539-23AE-44D5-87F8-A829B5181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0EAF9E1-79AF-4E2A-BCF3-C73BF6CF2C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91F9EAF-5B7F-4D8F-B3A3-DA9D4B6CC1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DDFBF-ED16-4593-AE20-B1411AD936D0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CD535F2-6BD8-4E75-8ADB-BA136455BB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90EC7CA-F512-4BC5-806C-D312EB695D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B9860-F9DC-495E-98CA-76B33A11F6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7239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005E1E4-5071-47B6-A9FC-2D1D65AE4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D1B963C-693B-4BF3-A95F-7A00C2BB41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0F5DBB6-50C4-4E90-9B2A-C37FF7876D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B82A5-76F4-4190-B37A-E34007833651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F3659FE-6273-42EC-8D77-84D83A4299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48A42AD-C302-4315-8986-04B4F12E64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5E8E3-9A9A-4A5B-AAA0-3481D50F58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4180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6882" y="280374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1E63D33B-1740-4A33-A3F5-6C42DFD2A7DA}"/>
              </a:ext>
            </a:extLst>
          </p:cNvPr>
          <p:cNvSpPr txBox="1"/>
          <p:nvPr/>
        </p:nvSpPr>
        <p:spPr>
          <a:xfrm>
            <a:off x="546351" y="433545"/>
            <a:ext cx="11139854" cy="9304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600" b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INVENTARISATIE WOONWENSEN HOLLANDSCHEVELD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600" b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STARTENDE 18 PLUSSERS 2020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30078" y="1522292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Afbeelding 3">
            <a:extLst>
              <a:ext uri="{FF2B5EF4-FFF2-40B4-BE49-F238E27FC236}">
                <a16:creationId xmlns:a16="http://schemas.microsoft.com/office/drawing/2014/main" id="{1E55C503-3509-4271-B7F5-CFFEAB8F4D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361" y="3377132"/>
            <a:ext cx="5455917" cy="2018689"/>
          </a:xfrm>
          <a:prstGeom prst="rect">
            <a:avLst/>
          </a:prstGeom>
        </p:spPr>
      </p:pic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DB146403-F3D6-484B-B2ED-97F9565D0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16278" y="2596836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3" descr="C:\Users\de Vries\Desktop\Plaatselijk Belang\Logo\logo.jpg">
            <a:extLst>
              <a:ext uri="{FF2B5EF4-FFF2-40B4-BE49-F238E27FC236}">
                <a16:creationId xmlns:a16="http://schemas.microsoft.com/office/drawing/2014/main" id="{57EB2B5F-0FF4-46F8-8696-D19436E283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6445073" y="3627709"/>
            <a:ext cx="5455917" cy="15958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85253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schermafbeelding&#10;&#10;Automatisch gegenereerde beschrijving">
            <a:extLst>
              <a:ext uri="{FF2B5EF4-FFF2-40B4-BE49-F238E27FC236}">
                <a16:creationId xmlns:a16="http://schemas.microsoft.com/office/drawing/2014/main" id="{B0D803F6-737C-4B3F-AEA6-EDE01E932B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059" y="1810190"/>
            <a:ext cx="9871415" cy="447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8430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schermafbeelding&#10;&#10;Automatisch gegenereerde beschrijving">
            <a:extLst>
              <a:ext uri="{FF2B5EF4-FFF2-40B4-BE49-F238E27FC236}">
                <a16:creationId xmlns:a16="http://schemas.microsoft.com/office/drawing/2014/main" id="{A5A579C7-E775-4E31-B627-164C2FFF2D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72" y="1910168"/>
            <a:ext cx="10597652" cy="4259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106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schermafbeelding&#10;&#10;Automatisch gegenereerde beschrijving">
            <a:extLst>
              <a:ext uri="{FF2B5EF4-FFF2-40B4-BE49-F238E27FC236}">
                <a16:creationId xmlns:a16="http://schemas.microsoft.com/office/drawing/2014/main" id="{10A935C1-BFA5-4332-AF4E-C50A74C179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55" y="1745407"/>
            <a:ext cx="10655513" cy="4296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3368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schermafbeelding&#10;&#10;Automatisch gegenereerde beschrijving">
            <a:extLst>
              <a:ext uri="{FF2B5EF4-FFF2-40B4-BE49-F238E27FC236}">
                <a16:creationId xmlns:a16="http://schemas.microsoft.com/office/drawing/2014/main" id="{78BCECC3-C91C-4D80-AF62-0E4D48E8DA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486" y="1696688"/>
            <a:ext cx="9087809" cy="4900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2771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schermafbeelding&#10;&#10;Automatisch gegenereerde beschrijving">
            <a:extLst>
              <a:ext uri="{FF2B5EF4-FFF2-40B4-BE49-F238E27FC236}">
                <a16:creationId xmlns:a16="http://schemas.microsoft.com/office/drawing/2014/main" id="{9D172E92-7812-47E8-9218-63C2AB40C4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874" y="1949086"/>
            <a:ext cx="10145121" cy="4549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886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spel, bal&#10;&#10;Automatisch gegenereerde beschrijving">
            <a:extLst>
              <a:ext uri="{FF2B5EF4-FFF2-40B4-BE49-F238E27FC236}">
                <a16:creationId xmlns:a16="http://schemas.microsoft.com/office/drawing/2014/main" id="{99954BFB-059E-4925-88E8-72DBCA4E7B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775" y="1814052"/>
            <a:ext cx="10557561" cy="4151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059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schermafbeelding&#10;&#10;Automatisch gegenereerde beschrijving">
            <a:extLst>
              <a:ext uri="{FF2B5EF4-FFF2-40B4-BE49-F238E27FC236}">
                <a16:creationId xmlns:a16="http://schemas.microsoft.com/office/drawing/2014/main" id="{07EFFFA3-01D8-48F4-9E68-5E36D204FF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5554" y="1563329"/>
            <a:ext cx="9997820" cy="4513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674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schermafbeelding&#10;&#10;Automatisch gegenereerde beschrijving">
            <a:extLst>
              <a:ext uri="{FF2B5EF4-FFF2-40B4-BE49-F238E27FC236}">
                <a16:creationId xmlns:a16="http://schemas.microsoft.com/office/drawing/2014/main" id="{8B61F04E-459C-4C8E-93E2-EC89714436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6785" y="2123942"/>
            <a:ext cx="10429936" cy="406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769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2601AD19-9BFB-44AD-AFF0-32FD59C4DA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315" y="1574098"/>
            <a:ext cx="10393162" cy="4132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389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3B94637E-1C73-4BFE-B056-BF16F2118F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070" y="1873046"/>
            <a:ext cx="10936038" cy="421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645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schermafbeelding&#10;&#10;Automatisch gegenereerde beschrijving">
            <a:extLst>
              <a:ext uri="{FF2B5EF4-FFF2-40B4-BE49-F238E27FC236}">
                <a16:creationId xmlns:a16="http://schemas.microsoft.com/office/drawing/2014/main" id="{F164C696-D1D9-46A1-A314-1D41625D29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858" y="1799304"/>
            <a:ext cx="10857403" cy="4381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844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schermafbeelding&#10;&#10;Automatisch gegenereerde beschrijving">
            <a:extLst>
              <a:ext uri="{FF2B5EF4-FFF2-40B4-BE49-F238E27FC236}">
                <a16:creationId xmlns:a16="http://schemas.microsoft.com/office/drawing/2014/main" id="{FFC1ED25-2396-431D-852D-A53DEFE044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522" y="1929220"/>
            <a:ext cx="10360955" cy="4135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717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schermafbeelding, spel&#10;&#10;Automatisch gegenereerde beschrijving">
            <a:extLst>
              <a:ext uri="{FF2B5EF4-FFF2-40B4-BE49-F238E27FC236}">
                <a16:creationId xmlns:a16="http://schemas.microsoft.com/office/drawing/2014/main" id="{05057981-FA8F-424C-B374-A636C570F3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607"/>
          <a:stretch/>
        </p:blipFill>
        <p:spPr>
          <a:xfrm>
            <a:off x="1621822" y="2101458"/>
            <a:ext cx="8448153" cy="4438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90962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Aangepast ontwer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Aangepast ontwer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Aangepast ontwer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</Words>
  <Application>Microsoft Office PowerPoint</Application>
  <PresentationFormat>Breedbeeld</PresentationFormat>
  <Paragraphs>2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4</vt:i4>
      </vt:variant>
      <vt:variant>
        <vt:lpstr>Diatitels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Kantoorthema</vt:lpstr>
      <vt:lpstr>2_Aangepast ontwerp</vt:lpstr>
      <vt:lpstr>1_Aangepast ontwerp</vt:lpstr>
      <vt:lpstr>Aangepast ontwerp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Alja Kiers</dc:creator>
  <cp:lastModifiedBy>Alja Kiers</cp:lastModifiedBy>
  <cp:revision>2</cp:revision>
  <dcterms:created xsi:type="dcterms:W3CDTF">2020-06-12T16:54:03Z</dcterms:created>
  <dcterms:modified xsi:type="dcterms:W3CDTF">2020-06-12T16:59:12Z</dcterms:modified>
</cp:coreProperties>
</file>