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89750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5" autoAdjust="0"/>
  </p:normalViewPr>
  <p:slideViewPr>
    <p:cSldViewPr snapToGrid="0">
      <p:cViewPr varScale="1">
        <p:scale>
          <a:sx n="65" d="100"/>
          <a:sy n="65" d="100"/>
        </p:scale>
        <p:origin x="7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CA053-53A9-4D74-9372-DF606A88A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D5D746-08D5-45FA-BD7B-BDA135E4A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80DCAB-BFFA-4353-90AA-099050F5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CAC4C3-E6A7-4DA1-8907-2EFFC319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C077F-8185-4305-9EB9-3466DD72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73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339B9D-FEED-4BE5-AAA9-5B1DFE66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74584C2-7235-4210-AC0C-0AB59F9B4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33AEF8-CCA6-4A24-AC56-BEA3FB83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ADD4ED-4CBB-4B43-985E-8EEF6486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719182-5B2D-4602-B6D8-13008C08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71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CEA7E17-7E9A-4C3A-80B4-D37C5B76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25687F0-200E-498E-8EAB-6685AA233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42CE49-C15A-4ABA-BD4E-CE9BA161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C84842-DAD7-4397-9D56-2D61FDDC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F14424-E28E-4D5F-8BE8-EF4C1C88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42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18B46-784A-4930-A6C6-EE9AC22B8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7C2149-87B7-440C-9886-F18F849FA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D3BEBA-A6D2-44DF-B11C-00492843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F4D57-A113-41C9-BC43-AB3873E6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A81A3C-703F-4667-A7D0-D639317A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841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DDC2E-E695-4B4E-AD66-EDF76C8E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45DEA9-C84D-482C-9CCA-0BC588074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28426F-79AF-4F2E-AC2E-4DA621CE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A7684D-68C9-4158-80D2-77C5605F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78F5F9-4370-4B22-9398-238F20D5B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278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56E35A-153D-4259-A399-AFC86EC1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D9F622-6269-40AC-AA81-0535E3F0F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E36C53-9C9A-4DB4-8690-643D6B23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4C8D89-3B2C-4C04-A172-4B45D8F2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FF01CA-61FA-41EF-ABF4-C864D49F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559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AF4A4-F1DE-4017-93C4-F0132726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A0EF12-1F17-410B-AB6C-D8E5A88D3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AD6A3B-7C1D-4778-A5F3-444CA3E07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430968-4FA7-464E-A18E-FA81463E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CCE990-6D59-4F04-ABDC-880F9F3BB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F86678-DECA-4AED-8267-EDBB659E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929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422C1-5737-47B3-A6DB-316D1352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166C26-1994-4C6A-ACA1-A9FA31816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E00B7C-A244-4152-AA30-E148A5F5B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6F583FC-2D04-45BB-8C2B-E9E58F14C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8EAC526-3B52-4F6B-983C-36A8E7F8D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A27421F-134F-46F8-A78B-6F05E9CA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665B494-3E20-45AE-8FF1-B795FB7B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FED8866-F7DC-47E8-AA13-1244F6807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977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AA8D8-08FC-4178-80E2-FB55DBF2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3EC9448-37E8-4610-979E-F419C819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5AD3F58-B6F8-413E-8EFD-4BCB6671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656AF3A-288C-4A20-B460-27A8AF44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883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4AFE1DB-69C3-4FCB-8378-C8F447C5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65DAA39-9262-4B76-9E6E-49E6B79C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8908A8-6F9E-4205-B0F4-0913437E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415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D25398-FDF8-4F5E-A8C8-F35DF4DA2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EDAC64-8EC6-43B5-8B0F-34AFEF9E6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7AE5E62-28A8-42F2-B4A1-C8D3DB00F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898BC9-C5B9-4E85-A4A6-2302792A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FF2C48-6E50-4915-A276-C3A27021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B3E129-F17F-4127-81FD-876D7293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26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00FE3-B5BF-4031-9D03-B3925D5BF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F08DBF-47B9-4992-8502-9A3324CF5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4E7CD9-C06F-46AF-8BDF-F184D71F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96447C-FE2C-4F0E-8FAA-5F63C147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2566FA-BA52-4FEE-A487-BD325BC6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256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9E15A-62E0-43DC-A971-1219F4D0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A071311-5F04-467D-A32D-DCFB2DEE9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3C1117-1B5E-4A5D-ABBE-80543112B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3F2D35-E3EC-4570-AAD8-9FF73562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4F93B7-5E25-4207-99C3-5BF03F2B2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ECF58D-E505-43CD-B1D7-90051F9C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825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C5462-88AB-41C8-AC72-2228B5E3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AA3C36-06D5-4106-9C6D-8123129A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66DF7B-111A-4B8C-8F00-3EF4706A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00F6BE-BE5E-4B34-980C-D0F78FFF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5CD462-6B8C-41D0-ACA9-9F6A66B3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434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1883D6C-9281-4647-9A33-531CD7E95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1DB536-DE83-4031-818B-00641C83E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A95614-AA7D-40EF-A150-FCA4A3D7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9B17F2-C9F3-494D-BBF6-8C71FA77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0974F8-AA4D-4532-9DB6-B93CBAFF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020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88C84-E3CA-45AC-820E-2FE5F1FA4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25AABEA-6E2D-4B6E-B039-1CE084786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DADF78-76AC-4535-97CD-F763CEFA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264A4B-AF18-47EF-A320-9557B975E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83E3CB-0C37-41EE-82B0-F217A545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275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CD8EC-E77B-45B9-9DF3-2FAB9346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05614C-3FEF-4DCD-A8AB-CF93E8944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6A37E9-D043-402C-B9F9-0DD994ED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C342C2-1EA8-4582-BAE1-5EAABDDD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8BD863-957C-4426-9922-E8686578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13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96FEB-4382-4094-82FC-FEE75FFB1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A347E7-5BB8-444B-A6BB-800F64802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494C2D-2CCD-417E-8CC3-D6CCEF2B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B1AF6D-09C7-4E0C-9BED-B8D11DD6B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5EC713-566C-42F3-938F-1C0C73F8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40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DA16C-FF00-414D-AE5C-32ECEA18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F4BDF6-0F70-4E54-8396-EFFFF2ED6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7513F9-412A-4920-BB5B-C0415A2C8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C4F062-DE90-4334-87B2-748BE9DB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D5DFC8-FF61-4D9D-BFBC-9B347E67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1AE45D-8275-4AAD-9E88-83862C66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2450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C69AFE-E8AE-4BAD-ACF3-C27933175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9E9F5A-C7B4-4A6C-9595-812F7B0D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2AA6DD-E68C-40EA-B05A-60D0EDC8D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1CC2F62-8B2D-4E77-B6CB-1CB36E7F0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7B231E8-9C39-428F-8B9E-A7C59141C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554281E-0D0B-44FE-9519-57E43AE48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E887BA8-7CD3-4AC9-9164-E5A9E322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1626261-F833-466B-BB5F-5C3CA968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7260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7796D-A5C9-42AD-9EDA-8CE2F9D2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A932D8C-F5DE-477D-9BBD-47BBA21CB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8D9A983-EB1E-4773-BD3F-8DF07271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95A60E-4A69-4FD6-A6DC-1A09999C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411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CF49BC0-52BC-40AB-B1BA-AB65F3A7B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492AF74-DB01-44F6-94B9-98129F0E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EB6FBA8-AC4D-4274-9449-8021AED5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92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03545-0768-4D33-A2BF-D2C2436E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F4E6E2-E068-434D-A0C3-578069CFD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010A26-0278-4229-AF67-33A3646B7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21D6B1-8ECC-471A-802B-19490232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08AE75-B496-413D-9075-6E7A0615A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403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4B30D-B5EB-437D-86C7-34F71F8D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6B1C4B-54D0-4ACC-B504-65D17E479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7A615B3-B083-4743-872C-1EABDB4A9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3A542A-FCDB-48B4-9F3A-BE529F9B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963245-E236-458A-AAE4-66E3C623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B52CCD-000F-4401-8ECF-0D81EEFC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6662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90603-7FF9-4EE8-BF84-F8A79CA0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933385-8C61-413B-8145-55537118F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B8F5DB-CA9D-47A7-AE52-87A672B22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5407E2-0606-4E17-A4F1-C889BC35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FF97CD-1462-416E-90BD-2300C744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7EAA94-0D24-4BE9-A85E-BEE01176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336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A7F97C-6384-4BEC-98F6-B7C886F9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7A16F7-2509-4E94-8B41-DD05A8EE4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235A13-A590-45EE-A7A9-86FABC39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0AD3AC-1CCE-439C-BFAD-9238519C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3CF855-048C-4ABF-8434-482CBD10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919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C150595-8849-4069-8687-1243EE685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BD76F53-5ED7-4637-B05C-B3324C32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ADC680-776C-454E-ACF0-9B5C4929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EB9ECF-BF22-434A-A3B5-7B4FF230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01D134-86BA-42D9-ABA4-E1720B29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0354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91CAA-3486-42EA-B3C0-90B0608E2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F026791-7D54-4AC9-9F2C-BE1841ECB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F5C194-7CA0-416A-A3E2-1BE9C4CA9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56EF5E-70C2-4F58-8FB8-F1ACAA6B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F5DF40-8289-47AB-AD4C-A23EDD6A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457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1E132-9DC1-4523-97CA-14874352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15C45F-33AF-4231-A9A8-459A4FCD5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D3975E-D273-4081-834B-7289EF84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7048C4-6454-45ED-9E15-C112BE4F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A21B7D-E85C-4AC5-9D6C-A130675A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6800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79C2D-37B0-4428-86AD-40C937F70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E015E3-3AB5-4260-ACC3-EC9CB4D6D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E594D9-D0C7-4E9D-9A63-19CDDA1C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B38900-46CA-4F1F-9542-59FCE43A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A6F51-A48A-4125-ACDB-349CD0D6A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2352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513B9-A405-4534-8F33-2BF977872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86E98-0A6E-4DAD-8BE7-15144021C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05E0FA-AEEE-4606-8509-A97A490CE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450AC5-E3B2-40B0-A6FF-44C6AA1E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B74E8D0-2F2E-4E53-AA63-E21B3285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4A1C48-8D79-4AF4-8D28-BB28EDA4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2403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167C9-7DB8-4CE8-9538-DF12B9CC7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05D3E2-20CF-460A-A495-878206D12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CD98CD-29C7-45B6-B498-4B0A9EB26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E65F0F4-8F44-4810-A913-BA2266C2B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AFACFFC-A722-4C98-B64E-51466CB6B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57F4EC-0C39-406A-BE8C-AC1FC7692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26D9362-0F3B-4DCA-85E6-1DC31E0BB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D77C1F4-B0A9-492C-854C-E2525F9A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2130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B9F67-8647-4ED0-96DC-2EBDDED2F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09E7950-6D93-45B6-A5AB-A10F97FE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F4E7E56-FE9D-4B0B-8581-76FD6484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1F7C66C-D27C-41FC-8A9B-EF7D460F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26D6A-4405-4D18-9AA8-2402ABA3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CC64FF-7F79-4101-A064-0FCF84115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159A14-0A64-4ABF-9721-E4B2DAB68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F30230-6A31-41A9-8784-EECF80B5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060E97-476B-4DBD-803F-5ED4ED35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1EF038-2EBE-4A88-BAF7-67FFCC5B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81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7AC883F-2D1D-4FE7-A30E-8BEC8978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1B5002A-9AAB-4156-960E-8FCA22FE0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602DA00-329D-457A-81B2-4B435C53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1743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E3621-481C-4834-B996-63629765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A46FCF-7F25-47B8-B198-349F57CB7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9811AA-6482-4915-A04B-B462AF0FA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53683F-FB24-4217-BAB9-43F20C9E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55D147-405E-4146-BC92-719CF3B4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79064F-7C83-4613-911D-FF70B313A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741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39856-E985-4BF1-9CB2-9DD377E3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24E67AB-F853-495A-8B4D-93B133A2D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7630E7-2506-4DE1-9876-14CB2540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B1622C-9C4E-45F8-9F5F-9E089DEB3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600DA1-46B6-44C8-965F-0049000C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6D3D09-9B76-456A-A107-5F0AF42B5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3554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A05FB-4D0C-43E4-B1A1-860A6C18C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2D0664-0D2E-4071-9629-EEA9D9BE3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0E37B6-C45B-454B-9492-791374E9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571933-5D62-46C6-9E63-1F1D3EF5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FFFEBF-3894-4285-A543-6D44753A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7088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9DA8791-C4D6-4431-AC22-E41BAC665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DC2CE3-9507-47F3-8D72-481241464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1F7D24-3D10-401E-903C-B2927CC2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61E8C3-C7B5-47F5-BEB6-C5755C3A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1C2D5-5050-4FF1-B111-CF131356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41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20F9F-4486-4AC2-B9B0-7EB885D86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113F4D-6BD6-4107-8BBC-7C1AD45B5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C8E829-1045-4C1C-8F1E-C9802EBF3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F756EC-38B4-4D4B-9E2A-C4FA2A17D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2BF8BCB-F4B2-4960-A0AD-818B29028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4FEF0A1-165F-4EEF-B2A7-BCFB21C5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B928626-006F-4889-A0B1-B0FE00F0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2DEE40A-8699-4310-AD59-5D1ACE68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86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BBCC1-C09A-478B-BF10-DB71E5F2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0BD6A32-7D33-49B6-8E1E-28345FF3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3BC8D4F-890D-4F51-A748-053E7046D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875C9F3-0709-4DF0-AB4C-7210BF9E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FE1F7C5-D174-4A41-A6FF-E83603A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A95DBD1-C82D-4D02-BD02-C0352CF5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5F9BEBA-96E2-4ECC-89D3-5218C9C8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25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08E9E-4D23-42CE-AF0E-6A2AEF38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6A1F93-4BA3-4838-9236-276AAE4E8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831E9C-A7CF-4C12-B8F4-BD20D2EA0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077288-07EC-474D-B08A-F6C710CF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627737-8EA4-4223-A0E7-7AD4FC17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835800-B907-4A41-B81C-DB331102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51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35196-9F12-430C-B4A5-474DF7D5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2996AE-EBC6-4029-A0F1-2709CFD90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728080-9BC5-4BE8-9149-BC2A68A8B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6C2B32-8C9D-43CA-8FE2-ED0D2EAA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36F2A8-6341-4C23-92C1-A7282DDC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FFE020-F2BE-4FD8-8C41-DCE289F2A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92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B7E7660-58A7-48DA-B82C-C7053E1F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01F17A-EA66-4649-8781-F4FF9D493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E55CE3-ACE0-4E65-BB88-8A0852489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DDCA4-6764-421A-9693-F5470C3537A8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1BD2D-EDAC-4ED1-B473-9AF3F1EB4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01CCF0-A1FA-4C1D-9F31-E9F90CB5A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F089-56AA-429D-A27B-238BA9A748D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 descr="C:\Users\de Vries\Desktop\Plaatselijk Belang\Logo\logo.jpg">
            <a:extLst>
              <a:ext uri="{FF2B5EF4-FFF2-40B4-BE49-F238E27FC236}">
                <a16:creationId xmlns:a16="http://schemas.microsoft.com/office/drawing/2014/main" id="{D44483FF-6F94-4E1A-BAFE-3A030440B0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4013" y="572230"/>
            <a:ext cx="2934963" cy="859565"/>
          </a:xfrm>
          <a:prstGeom prst="rect">
            <a:avLst/>
          </a:prstGeom>
          <a:noFill/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515FEA3-C035-48A9-B000-E7F41144EE2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7788"/>
            <a:ext cx="3493681" cy="128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0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7983836-48AD-4CC3-9CA9-AE106AD34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823654-F0D6-45A4-B1F6-838B3CB42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F440F5-7F3D-47B5-8E76-B8F26C2AA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7DD69-767D-4881-BD5E-9A3191237A1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901997-17DB-4951-84AB-6065263A8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DE1E71-57A2-474B-B78A-25DD1DA0E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7733-9CFD-48D6-B673-D005FD3455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68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6C31539-23AE-44D5-87F8-A829B518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EAF9E1-79AF-4E2A-BCF3-C73BF6CF2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1F9EAF-5B7F-4D8F-B3A3-DA9D4B6CC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DFBF-ED16-4593-AE20-B1411AD936D0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D535F2-6BD8-4E75-8ADB-BA136455B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0EC7CA-F512-4BC5-806C-D312EB695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9860-F9DC-495E-98CA-76B33A11F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2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05E1E4-5071-47B6-A9FC-2D1D65AE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1B963C-693B-4BF3-A95F-7A00C2BB4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F5DBB6-50C4-4E90-9B2A-C37FF7876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82A5-76F4-4190-B37A-E34007833651}" type="datetimeFigureOut">
              <a:rPr lang="nl-NL" smtClean="0"/>
              <a:t>12-6-2020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3659FE-6273-42EC-8D77-84D83A429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8A42AD-C302-4315-8986-04B4F12E6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E8E3-9A9A-4A5B-AAA0-3481D50F58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18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E63D33B-1740-4A33-A3F5-6C42DFD2A7DA}"/>
              </a:ext>
            </a:extLst>
          </p:cNvPr>
          <p:cNvSpPr txBox="1"/>
          <p:nvPr/>
        </p:nvSpPr>
        <p:spPr>
          <a:xfrm>
            <a:off x="546351" y="433545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INVENTARISATIE WOONWENSEN HOLLANDSCHEVELD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STARTENDE 18 PLUSSERS 2020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3">
            <a:extLst>
              <a:ext uri="{FF2B5EF4-FFF2-40B4-BE49-F238E27FC236}">
                <a16:creationId xmlns:a16="http://schemas.microsoft.com/office/drawing/2014/main" id="{1E55C503-3509-4271-B7F5-CFFEAB8F4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61" y="3377132"/>
            <a:ext cx="5455917" cy="2018689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C:\Users\de Vries\Desktop\Plaatselijk Belang\Logo\logo.jpg">
            <a:extLst>
              <a:ext uri="{FF2B5EF4-FFF2-40B4-BE49-F238E27FC236}">
                <a16:creationId xmlns:a16="http://schemas.microsoft.com/office/drawing/2014/main" id="{57EB2B5F-0FF4-46F8-8696-D19436E28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45073" y="3627709"/>
            <a:ext cx="5455917" cy="1595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525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B0D803F6-737C-4B3F-AEA6-EDE01E932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59" y="1810190"/>
            <a:ext cx="9871415" cy="447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4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A5A579C7-E775-4E31-B627-164C2FFF2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72" y="1910168"/>
            <a:ext cx="10597652" cy="425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06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10A935C1-BFA5-4332-AF4E-C50A74C17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5" y="1745407"/>
            <a:ext cx="10655513" cy="429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3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78BCECC3-C91C-4D80-AF62-0E4D48E8D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486" y="1696688"/>
            <a:ext cx="9087809" cy="490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77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9D172E92-7812-47E8-9218-63C2AB40C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74" y="1949086"/>
            <a:ext cx="10145121" cy="454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8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pel, bal&#10;&#10;Automatisch gegenereerde beschrijving">
            <a:extLst>
              <a:ext uri="{FF2B5EF4-FFF2-40B4-BE49-F238E27FC236}">
                <a16:creationId xmlns:a16="http://schemas.microsoft.com/office/drawing/2014/main" id="{99954BFB-059E-4925-88E8-72DBCA4E7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75" y="1814052"/>
            <a:ext cx="10557561" cy="415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5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07EFFFA3-01D8-48F4-9E68-5E36D204F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554" y="1563329"/>
            <a:ext cx="9997820" cy="451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7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8B61F04E-459C-4C8E-93E2-EC8971443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785" y="2123942"/>
            <a:ext cx="10429936" cy="40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6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601AD19-9BFB-44AD-AFF0-32FD59C4D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315" y="1574098"/>
            <a:ext cx="10393162" cy="413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8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3B94637E-1C73-4BFE-B056-BF16F2118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070" y="1873046"/>
            <a:ext cx="10936038" cy="421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4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F164C696-D1D9-46A1-A314-1D41625D2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58" y="1799304"/>
            <a:ext cx="10857403" cy="438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4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FFC1ED25-2396-431D-852D-A53DEFE04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22" y="1929220"/>
            <a:ext cx="10360955" cy="413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1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, spel&#10;&#10;Automatisch gegenereerde beschrijving">
            <a:extLst>
              <a:ext uri="{FF2B5EF4-FFF2-40B4-BE49-F238E27FC236}">
                <a16:creationId xmlns:a16="http://schemas.microsoft.com/office/drawing/2014/main" id="{05057981-FA8F-424C-B374-A636C570F3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07"/>
          <a:stretch/>
        </p:blipFill>
        <p:spPr>
          <a:xfrm>
            <a:off x="1621822" y="2101458"/>
            <a:ext cx="8448153" cy="44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096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Breedbeeld</PresentationFormat>
  <Paragraphs>2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4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2_Aangepast ontwerp</vt:lpstr>
      <vt:lpstr>1_Aangepast ontwerp</vt:lpstr>
      <vt:lpstr>Aangepast 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Alja Kiers</dc:creator>
  <cp:lastModifiedBy>Alja Kiers</cp:lastModifiedBy>
  <cp:revision>2</cp:revision>
  <dcterms:created xsi:type="dcterms:W3CDTF">2020-06-12T16:54:03Z</dcterms:created>
  <dcterms:modified xsi:type="dcterms:W3CDTF">2020-06-12T16:59:12Z</dcterms:modified>
</cp:coreProperties>
</file>